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 snapToObjects="1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87CBFF-3849-7D9B-2A2A-E226709F4E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35</cp:revision>
  <dcterms:modified xsi:type="dcterms:W3CDTF">2026-04-13T16:22:21Z</dcterms:modified>
</cp:coreProperties>
</file>